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3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/>
          <a:lstStyle/>
          <a:p>
            <a:r>
              <a:rPr lang="en-US" dirty="0" smtClean="0"/>
              <a:t>2017-2018 School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Come out and support our Lady Leopards vs. Live Oak Ridge MS tonight.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home 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away.</a:t>
            </a:r>
          </a:p>
          <a:p>
            <a:r>
              <a:rPr lang="en-US" sz="4000" dirty="0" smtClean="0"/>
              <a:t>Admission is $2 for students and $3 for Parents.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Come out and support our Leopards vs. Live Oak Ridge MS Wednesday, Sep 13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Live Oak Ridge MS 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Ellison HS</a:t>
            </a:r>
          </a:p>
          <a:p>
            <a:r>
              <a:rPr lang="en-US" sz="4000" dirty="0" smtClean="0"/>
              <a:t>Admission is $2 for students and $3 for Parents.</a:t>
            </a:r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190" y="1315615"/>
            <a:ext cx="4710020" cy="3140013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Cross Country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Come out and support our Leopards Saturday, Sep 16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Shoemaker HS </a:t>
            </a:r>
          </a:p>
          <a:p>
            <a:r>
              <a:rPr lang="en-US" sz="4000" dirty="0" smtClean="0"/>
              <a:t>Starting at 9 am</a:t>
            </a:r>
          </a:p>
          <a:p>
            <a:r>
              <a:rPr lang="en-US" sz="4000" dirty="0" smtClean="0"/>
              <a:t>Admission is $2 for students and $3 for Parents.</a:t>
            </a:r>
          </a:p>
        </p:txBody>
      </p:sp>
    </p:spTree>
    <p:extLst>
      <p:ext uri="{BB962C8B-B14F-4D97-AF65-F5344CB8AC3E}">
        <p14:creationId xmlns:p14="http://schemas.microsoft.com/office/powerpoint/2010/main" val="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Smith Ambassadors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Now are accepting applications for each grade level.</a:t>
            </a:r>
          </a:p>
          <a:p>
            <a:r>
              <a:rPr lang="en-US" sz="4000" dirty="0" smtClean="0"/>
              <a:t>If you are interested in becoming an Ambassador, come to the Counselor’s office and ask for an application.</a:t>
            </a:r>
          </a:p>
          <a:p>
            <a:r>
              <a:rPr lang="en-US" sz="4000" dirty="0" smtClean="0"/>
              <a:t>All applications are due by Friday, Sep 15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63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230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Apple Braille</vt:lpstr>
      <vt:lpstr>Arial</vt:lpstr>
      <vt:lpstr>Calibri</vt:lpstr>
      <vt:lpstr>Calibri Light</vt:lpstr>
      <vt:lpstr>Office Theme</vt:lpstr>
      <vt:lpstr>Leopard News</vt:lpstr>
      <vt:lpstr>Sports- Volleyball</vt:lpstr>
      <vt:lpstr>Sports- Football</vt:lpstr>
      <vt:lpstr>Sports- Cross Country</vt:lpstr>
      <vt:lpstr>Smith Ambassadors</vt:lpstr>
      <vt:lpstr>IDs:</vt:lpstr>
      <vt:lpstr>Announcements-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5</cp:revision>
  <dcterms:created xsi:type="dcterms:W3CDTF">2017-09-11T01:18:26Z</dcterms:created>
  <dcterms:modified xsi:type="dcterms:W3CDTF">2017-09-21T13:08:53Z</dcterms:modified>
</cp:coreProperties>
</file>